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Crimson Text" pitchFamily="2" charset="0"/>
      <p:regular r:id="rId38"/>
      <p:bold r:id="rId39"/>
      <p:italic r:id="rId40"/>
      <p:boldItalic r:id="rId41"/>
    </p:embeddedFont>
    <p:embeddedFont>
      <p:font typeface="Josefin Sans" pitchFamily="2" charset="77"/>
      <p:regular r:id="rId42"/>
      <p:bold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Mako" pitchFamily="2" charset="77"/>
      <p:regular r:id="rId48"/>
    </p:embeddedFont>
    <p:embeddedFont>
      <p:font typeface="Merriweather Light" pitchFamily="2" charset="77"/>
      <p:regular r:id="rId49"/>
      <p:bold r:id="rId50"/>
      <p:italic r:id="rId51"/>
      <p:boldItalic r:id="rId52"/>
    </p:embeddedFont>
    <p:embeddedFont>
      <p:font typeface="Montserrat" pitchFamily="2" charset="77"/>
      <p:regular r:id="rId53"/>
      <p:bold r:id="rId54"/>
      <p:italic r:id="rId55"/>
      <p:bold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pen Sans SemiBold" panose="020F0502020204030204" pitchFamily="34" charset="0"/>
      <p:regular r:id="rId61"/>
      <p:bold r:id="rId62"/>
      <p:italic r:id="rId63"/>
      <p:boldItalic r:id="rId64"/>
    </p:embeddedFont>
    <p:embeddedFont>
      <p:font typeface="Roboto Mono" pitchFamily="49" charset="0"/>
      <p:regular r:id="rId65"/>
      <p:bold r:id="rId66"/>
      <p:italic r:id="rId67"/>
      <p:boldItalic r:id="rId68"/>
    </p:embeddedFont>
    <p:embeddedFont>
      <p:font typeface="Russo One" panose="02000503050000020004" pitchFamily="2" charset="0"/>
      <p:regular r:id="rId69"/>
    </p:embeddedFont>
    <p:embeddedFont>
      <p:font typeface="Vidaloka" panose="02000504000000020004" pitchFamily="2" charset="0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139F91-D538-41D4-84CC-0AECA6D04571}">
  <a:tblStyle styleId="{3C139F91-D538-41D4-84CC-0AECA6D04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A369B6-7282-44E2-9D49-5BA5BAA2A3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051b5e4d7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051b5e4d7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738ee006e_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5738ee006e_4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051b5e4d7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051b5e4d7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738ee006e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5738ee006e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051b5e4d7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051b5e4d7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51b5e4d7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051b5e4d7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51b5e4d73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051b5e4d73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051b5e4d7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051b5e4d7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051b5e4d7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051b5e4d7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51b5e4d7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051b5e4d7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51b5e4d7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51b5e4d7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51b5e4d73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51b5e4d73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051b5e4d7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051b5e4d7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051b5e4d7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051b5e4d7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051b5e4d7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051b5e4d7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051b5e4d7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051b5e4d7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051b5e4d7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051b5e4d7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051b5e4d7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051b5e4d7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738ee006e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5738ee006e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051b5e4d7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051b5e4d7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5738ee006e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5738ee006e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051b5e4d7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051b5e4d7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5738ee006e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5738ee006e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5738ee006e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5738ee006e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5738ee006e_4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5738ee006e_4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5738ee006e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5738ee006e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051b5e4d7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051b5e4d7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51b5e4d7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051b5e4d7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051b5e4d7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051b5e4d7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738ee006e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738ee006e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5738ee006e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5738ee006e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051b5e4d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051b5e4d7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051b5e4d7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051b5e4d7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051b5e4d73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051b5e4d73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8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45550" y="1482825"/>
            <a:ext cx="74529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1" name="Google Shape;14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6" name="Google Shape;146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3052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27325" y="2511800"/>
            <a:ext cx="4965600" cy="111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831625" y="3625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94" name="Google Shape;194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4346500" y="2467375"/>
            <a:ext cx="4083600" cy="120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021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4346500" y="3649675"/>
            <a:ext cx="40836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40095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24" name="Google Shape;224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8" name="Google Shape;23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4" name="Google Shape;25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2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72" name="Google Shape;272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92" name="Google Shape;29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8" name="Google Shape;308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7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8" name="Google Shape;318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8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4" name="Google Shape;334;p38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5" name="Google Shape;345;p39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9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9" name="Google Shape;349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61" name="Google Shape;361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4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41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4" name="Google Shape;384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43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2" name="Google Shape;392;p43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3" name="Google Shape;393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3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43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43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9" name="Google Shape;409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subTitle" idx="1"/>
          </p:nvPr>
        </p:nvSpPr>
        <p:spPr>
          <a:xfrm>
            <a:off x="713225" y="1453525"/>
            <a:ext cx="74112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47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9" name="Google Shape;429;p48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8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33" name="Google Shape;433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7" name="Google Shape;437;p49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8" name="Google Shape;438;p49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0" name="Google Shape;440;p49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49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3" name="Google Shape;443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9" name="Google Shape;449;p5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5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1" name="Google Shape;451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5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JOKE BOT MODEL</a:t>
            </a:r>
            <a:endParaRPr/>
          </a:p>
        </p:txBody>
      </p:sp>
      <p:sp>
        <p:nvSpPr>
          <p:cNvPr id="479" name="Google Shape;479;p55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Turkish Joke Generator using LLMs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Fine-tuned GPT-2 Model</a:t>
            </a:r>
            <a:endParaRPr/>
          </a:p>
        </p:txBody>
      </p:sp>
      <p:sp>
        <p:nvSpPr>
          <p:cNvPr id="532" name="Google Shape;532;p6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model was built by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fine-tuning a pre-trained Turkish GPT-2 model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Hugging Face: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ytu-ce-cosmos/turkish-gpt2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was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fine-tuned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a cleaned dataset of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Nasreddin Hoca jokes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focusing on capturing his unique storytelling style and humor.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goal was to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specialize the model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generating jokes that are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culturally relevant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coherent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funny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used the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Hugging Face Transformers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library for training and inference, which made the process easier and modular.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50" y="1178275"/>
            <a:ext cx="8031901" cy="25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Fine-tuned GPT-2 Model</a:t>
            </a:r>
            <a:endParaRPr/>
          </a:p>
        </p:txBody>
      </p:sp>
      <p:sp>
        <p:nvSpPr>
          <p:cNvPr id="543" name="Google Shape;543;p66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final model was integrated into a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Streamlit interface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allowing users to generate jokes with a single click.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adjusted generation parameters like: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(to control randomness),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top_k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(to sample from the best tokens),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max_length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(to limit joke size).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fine-tuned model showed better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fluency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contextual style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compared to the model trained from scratch.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687" y="1025050"/>
            <a:ext cx="7266624" cy="30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Tokenization</a:t>
            </a:r>
            <a:endParaRPr/>
          </a:p>
        </p:txBody>
      </p:sp>
      <p:sp>
        <p:nvSpPr>
          <p:cNvPr id="554" name="Google Shape;554;p68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Transformer Model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Trained using a plain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.txt file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containing general Turkish jokes.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tokenizer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was created using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SentencePiece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method: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Byte Pair Encoding (BPE)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effective for breaking Turkish words into subword units.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 size was set to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5000 tokens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optimized for a small dataset.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tokenizer was saved as </a:t>
            </a:r>
            <a:r>
              <a:rPr lang="en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.model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.vocab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files, and reused during inference to ensure consistency.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&amp; Tokenization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69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Fine-tuned GPT-2 Model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Trained on a structured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file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Nasreddin Hoca jokes.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the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pre-trained GPT-2 tokenizer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Hugging Face (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ytu-ce-cosmos/turkish-gpt2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tokenizer already supports Turkish, using a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pre-built BPE vocabulary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 compatibility with GPT-2’s architecture made fine-tuning faster and easier.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0"/>
          <p:cNvSpPr txBox="1">
            <a:spLocks noGrp="1"/>
          </p:cNvSpPr>
          <p:nvPr>
            <p:ph type="body" idx="1"/>
          </p:nvPr>
        </p:nvSpPr>
        <p:spPr>
          <a:xfrm>
            <a:off x="6799775" y="513475"/>
            <a:ext cx="2116800" cy="4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Here is the subword tokenization visual you requested, showing how Turkish words are split and converted into token IDs using SentencePiece.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66" name="Google Shape;566;p70" title="ChatGPT Image 10 May 2025 22_41_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3" y="513475"/>
            <a:ext cx="5975935" cy="398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Interfaces</a:t>
            </a:r>
            <a:endParaRPr/>
          </a:p>
        </p:txBody>
      </p:sp>
      <p:sp>
        <p:nvSpPr>
          <p:cNvPr id="572" name="Google Shape;572;p71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Transformer Interface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Developed using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(template engine).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 can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 in, register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a prompt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generate a joke.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backend connects to the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PyTorch model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running separately as a service.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Sessions and routing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managed using Express and JWT-based authentication.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pages include: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Register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a </a:t>
            </a: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Joke Generator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form.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Ideal for structured multi-page interaction and user-based testing.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Interfaces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72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Fine-tuned GPT-2 Interface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using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Python-based UI framework.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a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single-button interface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generating jokes instantly.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Hugging Face’s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API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run the model efficiently.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 can tweak generation settings like: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top_k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top_p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max_length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to deploy, minimal setup, and great for live demos or testing sessions.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37" y="824788"/>
            <a:ext cx="7382326" cy="34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3"/>
          <p:cNvSpPr txBox="1"/>
          <p:nvPr/>
        </p:nvSpPr>
        <p:spPr>
          <a:xfrm>
            <a:off x="3894450" y="3340825"/>
            <a:ext cx="1355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</a:rPr>
              <a:t>Fine -Tune Model Frontend</a:t>
            </a:r>
            <a:endParaRPr sz="9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>
            <a:spLocks noGrp="1"/>
          </p:cNvSpPr>
          <p:nvPr>
            <p:ph type="ctrTitle"/>
          </p:nvPr>
        </p:nvSpPr>
        <p:spPr>
          <a:xfrm>
            <a:off x="1039950" y="790400"/>
            <a:ext cx="7064100" cy="8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Project Details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56"/>
          <p:cNvSpPr txBox="1"/>
          <p:nvPr/>
        </p:nvSpPr>
        <p:spPr>
          <a:xfrm>
            <a:off x="913050" y="1437975"/>
            <a:ext cx="7191000" cy="28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University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Maltepe University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Course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SE 403 01 Software Project Management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Ensar Gül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4" title="Ekran Resmi 2025-05-10 22.43.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50" y="726601"/>
            <a:ext cx="7295048" cy="369027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4"/>
          <p:cNvSpPr txBox="1"/>
          <p:nvPr/>
        </p:nvSpPr>
        <p:spPr>
          <a:xfrm>
            <a:off x="3616625" y="4282075"/>
            <a:ext cx="1493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</a:rPr>
              <a:t>Custom Model Frontend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75" title="Ekran Resmi 2025-05-10 22.45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325" y="777550"/>
            <a:ext cx="2584241" cy="320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5" title="Ekran Resmi 2025-05-10 22.46.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775" y="777553"/>
            <a:ext cx="2664649" cy="320182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5"/>
          <p:cNvSpPr txBox="1"/>
          <p:nvPr/>
        </p:nvSpPr>
        <p:spPr>
          <a:xfrm>
            <a:off x="3415825" y="4141575"/>
            <a:ext cx="18102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</a:rPr>
              <a:t>Custom Model Frontend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graphicFrame>
        <p:nvGraphicFramePr>
          <p:cNvPr id="603" name="Google Shape;603;p76"/>
          <p:cNvGraphicFramePr/>
          <p:nvPr/>
        </p:nvGraphicFramePr>
        <p:xfrm>
          <a:off x="873350" y="110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{3C139F91-D538-41D4-84CC-0AECA6D04571}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6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Custom Transformer Model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Backend: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Python script with PyTorch (model loaded for inference)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Frontend: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Node.js + Express + EJS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Database: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MongoDB used for storing user data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Requirements: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Node.js ≥ 16.x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Python ≥ 3.8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MongoDB ≥ 5.0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SentencePiece tokenizer files: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.model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.vocab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Deployment Steps: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Start MongoDB server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Launch backend model script (PyTorch)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Run frontend with: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node app.js</a:t>
                      </a:r>
                      <a:b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Accessible at: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http://localhost:3001/login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or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jokebot.online/dashboard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Deployment</a:t>
            </a:r>
            <a:endParaRPr/>
          </a:p>
        </p:txBody>
      </p:sp>
      <p:graphicFrame>
        <p:nvGraphicFramePr>
          <p:cNvPr id="609" name="Google Shape;609;p77"/>
          <p:cNvGraphicFramePr/>
          <p:nvPr/>
        </p:nvGraphicFramePr>
        <p:xfrm>
          <a:off x="833825" y="1167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{3C139F91-D538-41D4-84CC-0AECA6D04571}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Fine-tuned GPT-2 Model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Deployed using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Streamlit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, a lightweight Python UI library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Integrated with Hugging Face’s generation pipeline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Requirements: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Python ≥ 3.8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Libraries: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transformers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torch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streamlit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sentencepiece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Deployment Steps: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Run app with: 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streamlit run app.py</a:t>
                      </a:r>
                      <a:b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Pretrained weights (</a:t>
                      </a: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.bin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file) are hosted externally (Google Drive)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No need for separate frontend/backend layers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8" title="ChatGPT Image 10 May 2025 22_50_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375" y="603750"/>
            <a:ext cx="6386849" cy="39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&amp; Evaluation</a:t>
            </a:r>
            <a:endParaRPr/>
          </a:p>
        </p:txBody>
      </p:sp>
      <p:sp>
        <p:nvSpPr>
          <p:cNvPr id="620" name="Google Shape;620;p79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Methods: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 Testing:</a:t>
            </a:r>
            <a:b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Verified that individual components like the tokenizer, model loading, and generation functions worked correctly.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Syntactic Validity Test:</a:t>
            </a:r>
            <a:b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Checked whether the generated sentences were grammatically correct in Turkish.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Semantic Coherence Test:</a:t>
            </a:r>
            <a:b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Evaluated if the jokes made logical sense and included actual humor or structure.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Diversity Check:</a:t>
            </a:r>
            <a:b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Tested the model’s ability to produce varied responses to the same or similar prompts.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Test:</a:t>
            </a:r>
            <a:b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Measured the response time of the system in both the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interfaces.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Testing &amp; Evaluation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8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7" name="Google Shape;627;p80" title="Ekran Resmi 2025-05-10 20.26.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1272925"/>
            <a:ext cx="7717501" cy="29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Management</a:t>
            </a:r>
            <a:endParaRPr/>
          </a:p>
        </p:txBody>
      </p:sp>
      <p:sp>
        <p:nvSpPr>
          <p:cNvPr id="633" name="Google Shape;633;p81"/>
          <p:cNvSpPr txBox="1">
            <a:spLocks noGrp="1"/>
          </p:cNvSpPr>
          <p:nvPr>
            <p:ph type="body" idx="1"/>
          </p:nvPr>
        </p:nvSpPr>
        <p:spPr>
          <a:xfrm>
            <a:off x="641500" y="975625"/>
            <a:ext cx="8430900" cy="3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Risks: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Dataset Problems: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Incomplete/malformed joke entries fixed via a Python cleaning script.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Compatibility: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LLaMA was abandoned due to Colab GPU limits → switched to GPT-2 (ytu-ce-cosmos).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Interruptions: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Used checkpoints every 200 steps to prevent data loss from Colab timeouts.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Tokenization Risks: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SentencePiece token set was capped at 8000 to avoid sparsity and instability.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&amp; Workflow Risks: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Asynchronous Environments: 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Solved via shared requirements.txt and setup scripts.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Merge Conflicts: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Mitigated by enforced commit naming and GitHub issue tracking.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Coordination Challenges: 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Trello + weekly retrospectives to unblock tasks.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Management Tools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39" name="Google Shape;639;p82"/>
          <p:cNvGraphicFramePr/>
          <p:nvPr/>
        </p:nvGraphicFramePr>
        <p:xfrm>
          <a:off x="713225" y="11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{3C139F91-D538-41D4-84CC-0AECA6D04571}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9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Trello – Task Management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Used for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weekly task assignments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and sprint tracking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Organized tasks by categories: model, UI, data, testing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Visualized progress through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iteration-based boards</a:t>
                      </a:r>
                      <a:br>
                        <a:rPr lang="en" sz="1100" b="1">
                          <a:solidFill>
                            <a:schemeClr val="dk1"/>
                          </a:solidFill>
                        </a:rPr>
                      </a:b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Helped identify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blockers and delays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early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GitHub – Version Control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Enabled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collaborative coding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and safe updates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Used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branches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and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pull requests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to manage changes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Commit messages were standardized (e.g., "frontend fix", "fine-tune update")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Helped us resolve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merge conflicts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efficiently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Team Communication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Held weekly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Google Meet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retrospectives for sprint evaluation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Used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WhatsApp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for daily communication and quick decisions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8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Shared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Google Docs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for collaborative report writing and reflection sections</a:t>
                      </a:r>
                      <a:br>
                        <a:rPr lang="en" sz="1100">
                          <a:solidFill>
                            <a:schemeClr val="dk1"/>
                          </a:solidFill>
                        </a:rPr>
                      </a:b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Breakdown &amp; Tasks</a:t>
            </a:r>
            <a:endParaRPr/>
          </a:p>
        </p:txBody>
      </p:sp>
      <p:sp>
        <p:nvSpPr>
          <p:cNvPr id="645" name="Google Shape;645;p83"/>
          <p:cNvSpPr txBox="1">
            <a:spLocks noGrp="1"/>
          </p:cNvSpPr>
          <p:nvPr>
            <p:ph type="body" idx="1"/>
          </p:nvPr>
        </p:nvSpPr>
        <p:spPr>
          <a:xfrm>
            <a:off x="641500" y="975625"/>
            <a:ext cx="8430900" cy="3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1: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architecture discussions, Dataset search and cleaning, Exploring Hugging Face and PyTorch tools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2: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SentencePiece tokenizer training, Comparison with prebuilt tokenizers, Dataset labeling (e.g., Nasreddin vs. Karadeniz)CUDA setup and GPU research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3: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Transformer training with PyTorch, Training loop and loss tracking, Testing early outputs, LLaMA + Quantization technique exploration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4: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Switched to GPT-2 (ytu-ce-cosmos) Fine-tuning on Nasreddin dataset, Streamlit UI development, Model parameter tuning (temp, top-k)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5: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building (Node.js + Streamlit) Output evaluation (fluency, humor) Sampling joke generations, Model selection for deployment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6: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 and presentation workFinal bug fixes and testingTask delegation for deliverablesRepo and asset cleanup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7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goal of this project is to generate Turkish jokes using large language models (LLMs), with a special focus on culturally appropriate and humorous outputs.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developed two different models: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Transformer model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trained from scratch using PyTorch and a manually curated dataset of general Turkish jokes.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fine-tuned GPT-2 model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adapted from a pre-trained Turkish language model (ytu-ce-cosmos/turkish-gpt2) and specialized in Nasreddin Hoca jokes.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model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allowed us to explore the inner workings of LLMs, including architecture design, training dynamics, and token-level predictions.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&amp; Use Case Diagrams</a:t>
            </a:r>
            <a:endParaRPr/>
          </a:p>
        </p:txBody>
      </p:sp>
      <p:pic>
        <p:nvPicPr>
          <p:cNvPr id="651" name="Google Shape;6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0" y="1419225"/>
            <a:ext cx="35814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808" y="1419225"/>
            <a:ext cx="4241292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Output Comparison</a:t>
            </a:r>
            <a:endParaRPr/>
          </a:p>
        </p:txBody>
      </p:sp>
      <p:graphicFrame>
        <p:nvGraphicFramePr>
          <p:cNvPr id="658" name="Google Shape;658;p85"/>
          <p:cNvGraphicFramePr/>
          <p:nvPr/>
        </p:nvGraphicFramePr>
        <p:xfrm>
          <a:off x="642363" y="111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{59A369B6-7282-44E2-9D49-5BA5BAA2A39B}</a:tableStyleId>
              </a:tblPr>
              <a:tblGrid>
                <a:gridCol w="63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25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4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Test Case ID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Model Type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Input Prompt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Expected Output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Actual Output Example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Pass/Fail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b="1"/>
                        <a:t>Notes</a:t>
                      </a:r>
                      <a:endParaRPr sz="10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TC-001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Custom Model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Bana bir fıkra anlat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Türkçe, kısa, anlaşılır ve komik bir genel fıkra üretmeli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“Adam karısı doktora götürmüş. Doktor ‘Ne şikayetiniz var?’ demiş. Kadın: ‘Bu adam çok susuyor.’”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✅ Pass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Beklenen genel espri yapısına uygun, akıcı çıktı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1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TC-002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Fine-tuned Model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Bana bir fıkra anlat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Nasreddin Hoca üslubunda, esprili ve kültürel içerikli fıkra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“Nasreddin Hoca bir gün pazarda eşeğini kaybetmiş. ‘Kim gören var mı?’ demiş. Adam: ‘Ne eşeği hoca?’…”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✅ pass but not complete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/>
                        <a:t>Hedeflenen Hoca mizah üslubunu yansıtan anlamlı ve tutarlı çıktı üretildi fakat cümle bitmiyor.</a:t>
                      </a:r>
                      <a:endParaRPr sz="100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300" y="559575"/>
            <a:ext cx="6517400" cy="39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487" y="642724"/>
            <a:ext cx="6469025" cy="385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Reflections</a:t>
            </a:r>
            <a:endParaRPr/>
          </a:p>
        </p:txBody>
      </p:sp>
      <p:sp>
        <p:nvSpPr>
          <p:cNvPr id="674" name="Google Shape;674;p88"/>
          <p:cNvSpPr txBox="1">
            <a:spLocks noGrp="1"/>
          </p:cNvSpPr>
          <p:nvPr>
            <p:ph type="body" idx="1"/>
          </p:nvPr>
        </p:nvSpPr>
        <p:spPr>
          <a:xfrm>
            <a:off x="713250" y="975625"/>
            <a:ext cx="7717500" cy="3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 Salcıoğlu</a:t>
            </a:r>
            <a:b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Took ownership of the custom Transformer model, implemented in PyTorch with SentencePiece tokenizer. Focused on model architecture, training loops, and token-level output analysis. Gained deep insight into how LLMs are built and evaluated from scratch.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İbrahim Kartal</a:t>
            </a:r>
            <a:b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Explored LLM frameworks like LLaMA and optimization methods (LoRA, DeepSpeed). Participated in frontend development. Developed teamwork and coordination skills during model shift decisions.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Eren Yıldırım</a:t>
            </a:r>
            <a:b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Managed dataset curation and formatting for both models. Conducted output comparison tests and explored prompt engineering techniques. Learned the importance of data diversity and preparation.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Melahat Eda Acar</a:t>
            </a:r>
            <a:b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Led data cleaning efforts and helped validate joke quality. Gained hands-on experience with preprocessing pipelines and contributed to evaluating humor and fluency.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Esma Şen</a:t>
            </a:r>
            <a:b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Acted as Scrum Master and led model fine-tuning. Specialized in hyperparameter tuning and tokenizer training. Improved skills in coordination, planning, and output evaluation.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Berke Ensel</a:t>
            </a:r>
            <a:b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Worked on Transformer model training and sprint planning. Learned practical team management and feedback processes while balancing experimentation and productivity.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680" name="Google Shape;680;p89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THANK YOU FOR LISTENING</a:t>
            </a:r>
            <a:endParaRPr sz="2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97" name="Google Shape;497;p58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fine-tuned model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demonstrated the efficiency of transfer learning, enabling faster convergence and higher fluency with domain-specific data.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models were connected to real-time user interfaces—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 + EJS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the custom model and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the GPT-2 model—to ensure accessibility and interactivity.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management perspective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we followed an Agile-based development cycle, using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Trello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sprint planning and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version control and collaboration.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713225" y="214125"/>
            <a:ext cx="741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Transformer Theory - Inspired by: “Attention is All You Need”</a:t>
            </a:r>
            <a:endParaRPr/>
          </a:p>
        </p:txBody>
      </p:sp>
      <p:sp>
        <p:nvSpPr>
          <p:cNvPr id="503" name="Google Shape;503;p59"/>
          <p:cNvSpPr txBox="1">
            <a:spLocks noGrp="1"/>
          </p:cNvSpPr>
          <p:nvPr>
            <p:ph type="body" idx="1"/>
          </p:nvPr>
        </p:nvSpPr>
        <p:spPr>
          <a:xfrm>
            <a:off x="560375" y="15038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project is grounded in the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 architecture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foundation of today’s large language models (LLMs).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model design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was heavily influenced by the paper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“Attention is All You Need” (Vaswani et al., 2017)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Introduced the concept of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allowing models to understand relationships between words regardless of position.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applied these principles in our model’s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multi-head attention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loop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paper helped us understand how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 is built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how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transformers outperform RNNs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sequence tasks.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925" y="1089625"/>
            <a:ext cx="2002652" cy="318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00" y="1089625"/>
            <a:ext cx="5138550" cy="318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2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Transformer Model</a:t>
            </a:r>
            <a:endParaRPr/>
          </a:p>
        </p:txBody>
      </p:sp>
      <p:sp>
        <p:nvSpPr>
          <p:cNvPr id="515" name="Google Shape;515;p61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developed a small Transformer-based language model using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model was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trained from scratch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a dataset of general Turkish jokes to better understand how LLMs work at a low level.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created a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tokenizer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SentencePiece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the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Byte Pair Encoding (BPE)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method, which helped split Turkish words into meaningful subword units.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architecture includes: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Embedding layers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word representation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Multi-head self-attention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capturing word relationships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keep track of word order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>
            <a:spLocks noGrp="1"/>
          </p:cNvSpPr>
          <p:nvPr>
            <p:ph type="title"/>
          </p:nvPr>
        </p:nvSpPr>
        <p:spPr>
          <a:xfrm>
            <a:off x="831900" y="425250"/>
            <a:ext cx="733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 Transformer Model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training process was done inside a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Jupyter Notebook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values were tracked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monitor progress.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final outputs were generated through a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command-line interface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where users could enter prompts and receive joke responses.</a:t>
            </a: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model helped us </a:t>
            </a:r>
            <a:r>
              <a:rPr lang="en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the internal components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LLMs and provided a baseline to compare with the fine-tuned GPT-2 model.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3" title="ChatGPT Image 10 May 2025 22_37_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300" y="553287"/>
            <a:ext cx="6055400" cy="40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2002</Words>
  <Application>Microsoft Macintosh PowerPoint</Application>
  <PresentationFormat>On-screen Show (16:9)</PresentationFormat>
  <Paragraphs>183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Vidaloka</vt:lpstr>
      <vt:lpstr>Crimson Text</vt:lpstr>
      <vt:lpstr>Times New Roman</vt:lpstr>
      <vt:lpstr>Arial</vt:lpstr>
      <vt:lpstr>Russo One</vt:lpstr>
      <vt:lpstr>Josefin Sans</vt:lpstr>
      <vt:lpstr>Roboto Mono</vt:lpstr>
      <vt:lpstr>Lato</vt:lpstr>
      <vt:lpstr>Merriweather Light</vt:lpstr>
      <vt:lpstr>Open Sans SemiBold</vt:lpstr>
      <vt:lpstr>Mako</vt:lpstr>
      <vt:lpstr>Open Sans</vt:lpstr>
      <vt:lpstr>Montserrat</vt:lpstr>
      <vt:lpstr>Minimalist Business Slides XL by Slidesgo</vt:lpstr>
      <vt:lpstr>JOKE BOT MODEL</vt:lpstr>
      <vt:lpstr>Project Details </vt:lpstr>
      <vt:lpstr>Project Overview </vt:lpstr>
      <vt:lpstr>Project Overview</vt:lpstr>
      <vt:lpstr>Transformer Theory - Inspired by: “Attention is All You Need”</vt:lpstr>
      <vt:lpstr>PowerPoint Presentation</vt:lpstr>
      <vt:lpstr>Custom Transformer Model</vt:lpstr>
      <vt:lpstr>Custom Transformer Model</vt:lpstr>
      <vt:lpstr>PowerPoint Presentation</vt:lpstr>
      <vt:lpstr>Fine-tuned GPT-2 Model</vt:lpstr>
      <vt:lpstr>PowerPoint Presentation</vt:lpstr>
      <vt:lpstr>Fine-tuned GPT-2 Model</vt:lpstr>
      <vt:lpstr>PowerPoint Presentation</vt:lpstr>
      <vt:lpstr>Data &amp; Tokenization</vt:lpstr>
      <vt:lpstr>Data &amp; Tokenization </vt:lpstr>
      <vt:lpstr>PowerPoint Presentation</vt:lpstr>
      <vt:lpstr>User Interfaces</vt:lpstr>
      <vt:lpstr>User Interfaces </vt:lpstr>
      <vt:lpstr>PowerPoint Presentation</vt:lpstr>
      <vt:lpstr>PowerPoint Presentation</vt:lpstr>
      <vt:lpstr>PowerPoint Presentation</vt:lpstr>
      <vt:lpstr>Deployment</vt:lpstr>
      <vt:lpstr>Deployment</vt:lpstr>
      <vt:lpstr>PowerPoint Presentation</vt:lpstr>
      <vt:lpstr>Testing &amp; Evaluation</vt:lpstr>
      <vt:lpstr>Testing &amp; Evaluation </vt:lpstr>
      <vt:lpstr>Risk Management</vt:lpstr>
      <vt:lpstr>Project Management Tools </vt:lpstr>
      <vt:lpstr>Sprint Breakdown &amp; Tasks</vt:lpstr>
      <vt:lpstr>ER &amp; Use Case Diagrams</vt:lpstr>
      <vt:lpstr>Model Output Comparison</vt:lpstr>
      <vt:lpstr>PowerPoint Presentation</vt:lpstr>
      <vt:lpstr>PowerPoint Presentation</vt:lpstr>
      <vt:lpstr>Individual Reflections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Alp Salcıoğlu</cp:lastModifiedBy>
  <cp:revision>1</cp:revision>
  <dcterms:modified xsi:type="dcterms:W3CDTF">2025-05-10T21:44:18Z</dcterms:modified>
</cp:coreProperties>
</file>